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60" r:id="rId2"/>
    <p:sldId id="261" r:id="rId3"/>
    <p:sldId id="268" r:id="rId4"/>
    <p:sldId id="262" r:id="rId5"/>
    <p:sldId id="264" r:id="rId6"/>
    <p:sldId id="265" r:id="rId7"/>
    <p:sldId id="267" r:id="rId8"/>
    <p:sldId id="269" r:id="rId9"/>
    <p:sldId id="273" r:id="rId10"/>
    <p:sldId id="274" r:id="rId11"/>
    <p:sldId id="275" r:id="rId12"/>
    <p:sldId id="277" r:id="rId13"/>
    <p:sldId id="272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2"/>
    <p:restoredTop sz="94662"/>
  </p:normalViewPr>
  <p:slideViewPr>
    <p:cSldViewPr>
      <p:cViewPr varScale="1">
        <p:scale>
          <a:sx n="104" d="100"/>
          <a:sy n="104" d="100"/>
        </p:scale>
        <p:origin x="1344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tiff>
</file>

<file path=ppt/media/image4.tiff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38890-7B21-4576-9379-964DB0DBE7A3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65D6A-D87F-4802-A66B-7DF64D72658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3198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792754D0-D688-4E49-8FF3-F8D4FDC3B676}" type="datetimeFigureOut">
              <a:rPr lang="en-IE" smtClean="0"/>
              <a:t>26/11/2017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918815F0-3E0D-458D-BA9A-49C5D3FD9BEE}" type="slidenum">
              <a:rPr lang="en-IE" smtClean="0"/>
              <a:t>‹#›</a:t>
            </a:fld>
            <a:endParaRPr lang="en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75037" y="2492896"/>
            <a:ext cx="3313355" cy="957679"/>
          </a:xfrm>
        </p:spPr>
        <p:txBody>
          <a:bodyPr>
            <a:normAutofit fontScale="90000"/>
          </a:bodyPr>
          <a:lstStyle/>
          <a:p>
            <a:r>
              <a:rPr lang="en-US" altLang="en-US" dirty="0" err="1" smtClean="0"/>
              <a:t>Complane</a:t>
            </a:r>
            <a:r>
              <a:rPr lang="en-US" altLang="en-US" dirty="0" smtClean="0"/>
              <a:t> Airlines</a:t>
            </a:r>
            <a:endParaRPr lang="en-US" alt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75037" y="3608509"/>
            <a:ext cx="3309803" cy="448080"/>
          </a:xfrm>
        </p:spPr>
        <p:txBody>
          <a:bodyPr/>
          <a:lstStyle/>
          <a:p>
            <a:r>
              <a:rPr lang="en-US" altLang="en-US" dirty="0" smtClean="0"/>
              <a:t>Benjamin ADELINE</a:t>
            </a:r>
            <a:endParaRPr lang="en-US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796407" y="4725144"/>
            <a:ext cx="3309803" cy="448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altLang="en-US" dirty="0" smtClean="0"/>
              <a:t>30/11/2017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453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2456"/>
            <a:ext cx="7024744" cy="757888"/>
          </a:xfrm>
        </p:spPr>
        <p:txBody>
          <a:bodyPr/>
          <a:lstStyle/>
          <a:p>
            <a:r>
              <a:rPr lang="en-US" altLang="en-US" dirty="0" smtClean="0"/>
              <a:t>GUI</a:t>
            </a:r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340768"/>
            <a:ext cx="8352928" cy="53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0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2456"/>
            <a:ext cx="7024744" cy="757888"/>
          </a:xfrm>
        </p:spPr>
        <p:txBody>
          <a:bodyPr/>
          <a:lstStyle/>
          <a:p>
            <a:r>
              <a:rPr lang="en-US" altLang="en-US" dirty="0" smtClean="0"/>
              <a:t>GUI</a:t>
            </a:r>
            <a:endParaRPr lang="en-US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052736"/>
            <a:ext cx="8208912" cy="541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9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2456"/>
            <a:ext cx="7024744" cy="757888"/>
          </a:xfrm>
        </p:spPr>
        <p:txBody>
          <a:bodyPr/>
          <a:lstStyle/>
          <a:p>
            <a:r>
              <a:rPr lang="en-US" altLang="en-US" dirty="0" smtClean="0"/>
              <a:t>GUI</a:t>
            </a:r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443762"/>
            <a:ext cx="8244408" cy="541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83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2170664"/>
            <a:ext cx="6777317" cy="3661965"/>
          </a:xfrm>
        </p:spPr>
        <p:txBody>
          <a:bodyPr>
            <a:normAutofit fontScale="92500"/>
          </a:bodyPr>
          <a:lstStyle/>
          <a:p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script </a:t>
            </a:r>
            <a:r>
              <a:rPr lang="en-US" dirty="0" err="1"/>
              <a:t>src</a:t>
            </a:r>
            <a:r>
              <a:rPr lang="en-US" dirty="0"/>
              <a:t>="https://</a:t>
            </a:r>
            <a:r>
              <a:rPr lang="en-US" dirty="0" err="1"/>
              <a:t>cdn.firebase.com</a:t>
            </a:r>
            <a:r>
              <a:rPr lang="en-US" dirty="0"/>
              <a:t>/libs/</a:t>
            </a:r>
            <a:r>
              <a:rPr lang="en-US" dirty="0" err="1"/>
              <a:t>firebaseui</a:t>
            </a:r>
            <a:r>
              <a:rPr lang="en-US" dirty="0"/>
              <a:t>/2.5.1/</a:t>
            </a:r>
            <a:r>
              <a:rPr lang="en-US" dirty="0" err="1"/>
              <a:t>firebaseui.js</a:t>
            </a:r>
            <a:r>
              <a:rPr lang="en-US" dirty="0"/>
              <a:t>"&gt;&lt;/script&gt;	&lt;link type="text/</a:t>
            </a:r>
            <a:r>
              <a:rPr lang="en-US" dirty="0" err="1"/>
              <a:t>css</a:t>
            </a:r>
            <a:r>
              <a:rPr lang="en-US" dirty="0"/>
              <a:t>" </a:t>
            </a:r>
            <a:r>
              <a:rPr lang="en-US" dirty="0" err="1"/>
              <a:t>rel</a:t>
            </a:r>
            <a:r>
              <a:rPr lang="en-US" dirty="0"/>
              <a:t>="stylesheet" </a:t>
            </a:r>
            <a:endParaRPr lang="en-US" dirty="0" smtClean="0"/>
          </a:p>
          <a:p>
            <a:r>
              <a:rPr lang="en-US" dirty="0" err="1" smtClean="0"/>
              <a:t>href</a:t>
            </a:r>
            <a:r>
              <a:rPr lang="en-US" dirty="0"/>
              <a:t>="https://</a:t>
            </a:r>
            <a:r>
              <a:rPr lang="en-US" dirty="0" err="1"/>
              <a:t>cdn.firebase.com</a:t>
            </a:r>
            <a:r>
              <a:rPr lang="en-US" dirty="0"/>
              <a:t>/libs/</a:t>
            </a:r>
            <a:r>
              <a:rPr lang="en-US" dirty="0" err="1"/>
              <a:t>firebaseui</a:t>
            </a:r>
            <a:r>
              <a:rPr lang="en-US" dirty="0"/>
              <a:t>/2.5.1/</a:t>
            </a:r>
            <a:r>
              <a:rPr lang="en-US" dirty="0" err="1"/>
              <a:t>firebaseui.css</a:t>
            </a:r>
            <a:r>
              <a:rPr lang="en-US" dirty="0"/>
              <a:t>" </a:t>
            </a:r>
            <a:r>
              <a:rPr lang="en-US" dirty="0" smtClean="0"/>
              <a:t>/&gt;</a:t>
            </a:r>
          </a:p>
          <a:p>
            <a:endParaRPr lang="en-US" dirty="0"/>
          </a:p>
          <a:p>
            <a:r>
              <a:rPr lang="en-US" dirty="0" smtClean="0"/>
              <a:t>This will allow authentication trough google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993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836712"/>
            <a:ext cx="7024744" cy="757888"/>
          </a:xfrm>
        </p:spPr>
        <p:txBody>
          <a:bodyPr/>
          <a:lstStyle/>
          <a:p>
            <a:r>
              <a:rPr lang="en-IE" altLang="en-US" dirty="0" smtClean="0"/>
              <a:t>Going Forward</a:t>
            </a:r>
            <a:endParaRPr lang="en-US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3608" y="2060849"/>
            <a:ext cx="6777317" cy="2448272"/>
          </a:xfrm>
        </p:spPr>
        <p:txBody>
          <a:bodyPr>
            <a:normAutofit fontScale="92500" lnSpcReduction="20000"/>
          </a:bodyPr>
          <a:lstStyle/>
          <a:p>
            <a:endParaRPr lang="en-IE" altLang="en-US" dirty="0" smtClean="0"/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Plan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Connect the data base  updated with the Firebase</a:t>
            </a:r>
          </a:p>
          <a:p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Connect the API</a:t>
            </a:r>
          </a:p>
          <a:p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Connect Pages between them with the results</a:t>
            </a:r>
            <a:endParaRPr lang="en-IE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Explain next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steps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endParaRPr lang="en-US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94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836712"/>
            <a:ext cx="7024744" cy="757888"/>
          </a:xfrm>
        </p:spPr>
        <p:txBody>
          <a:bodyPr/>
          <a:lstStyle/>
          <a:p>
            <a:r>
              <a:rPr lang="en-US" altLang="en-US" dirty="0" smtClean="0"/>
              <a:t>Questions?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139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827584" y="764704"/>
            <a:ext cx="7024744" cy="685880"/>
          </a:xfrm>
        </p:spPr>
        <p:txBody>
          <a:bodyPr>
            <a:normAutofit fontScale="90000"/>
          </a:bodyPr>
          <a:lstStyle/>
          <a:p>
            <a:r>
              <a:rPr lang="en-IE" altLang="en-US" dirty="0"/>
              <a:t>Introduction</a:t>
            </a:r>
            <a:endParaRPr lang="en-US" alt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600" y="1450584"/>
            <a:ext cx="6777317" cy="4858736"/>
          </a:xfrm>
        </p:spPr>
        <p:txBody>
          <a:bodyPr/>
          <a:lstStyle/>
          <a:p>
            <a:endParaRPr lang="en-IE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What </a:t>
            </a:r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is the context of your project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More and more airline traffic</a:t>
            </a: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E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Who is your customer (if applicable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Free service, Financed by advertising (lawyers, legal counselling companies)</a:t>
            </a:r>
            <a:endParaRPr lang="en-IE" alt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Which problem did you approach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Help people to gather to complain against airlines company</a:t>
            </a:r>
            <a:endParaRPr lang="en-US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90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908720"/>
            <a:ext cx="7024744" cy="757888"/>
          </a:xfrm>
        </p:spPr>
        <p:txBody>
          <a:bodyPr/>
          <a:lstStyle/>
          <a:p>
            <a:r>
              <a:rPr lang="en-IE" altLang="en-US" dirty="0"/>
              <a:t>Discussions</a:t>
            </a:r>
            <a:endParaRPr lang="en-US" alt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3305" y="2204864"/>
            <a:ext cx="6777317" cy="3508977"/>
          </a:xfrm>
        </p:spPr>
        <p:txBody>
          <a:bodyPr>
            <a:normAutofit/>
          </a:bodyPr>
          <a:lstStyle/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Advantages, D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isadvantages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Easy to reach people with the same issue</a:t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Not always a solution for every case</a:t>
            </a:r>
            <a:endParaRPr lang="en-IE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Opportunities and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Limits?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Boom of airlines delays</a:t>
            </a:r>
            <a:endParaRPr lang="en-IE" alt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Future P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erspectives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Provide paying legal advices directly on the websites</a:t>
            </a:r>
            <a:endParaRPr lang="en-IE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8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692696"/>
            <a:ext cx="7024744" cy="685880"/>
          </a:xfrm>
        </p:spPr>
        <p:txBody>
          <a:bodyPr>
            <a:normAutofit fontScale="90000"/>
          </a:bodyPr>
          <a:lstStyle/>
          <a:p>
            <a:r>
              <a:rPr lang="en-IE" altLang="en-US" dirty="0"/>
              <a:t>Goals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7019" y="1988841"/>
            <a:ext cx="6777317" cy="1800200"/>
          </a:xfrm>
        </p:spPr>
        <p:txBody>
          <a:bodyPr/>
          <a:lstStyle/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will </a:t>
            </a:r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you solve the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People will let comments with their issue with the name of the airline company and be able to have feedback to complain about their issues</a:t>
            </a:r>
            <a:endParaRPr lang="en-IE" alt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40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764704"/>
            <a:ext cx="7024744" cy="685880"/>
          </a:xfrm>
        </p:spPr>
        <p:txBody>
          <a:bodyPr>
            <a:normAutofit fontScale="90000"/>
          </a:bodyPr>
          <a:lstStyle/>
          <a:p>
            <a:r>
              <a:rPr lang="en-IE" altLang="en-US" dirty="0"/>
              <a:t>System</a:t>
            </a:r>
            <a:endParaRPr lang="en-US" alt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600" y="1916832"/>
            <a:ext cx="6777317" cy="3960440"/>
          </a:xfrm>
        </p:spPr>
        <p:txBody>
          <a:bodyPr>
            <a:normAutofit/>
          </a:bodyPr>
          <a:lstStyle/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Website  </a:t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Database</a:t>
            </a:r>
            <a:endParaRPr lang="en-IE" alt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Database</a:t>
            </a:r>
            <a:r>
              <a:rPr lang="en-IE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Google Firebase</a:t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lang="en-IE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Operating </a:t>
            </a:r>
            <a:r>
              <a:rPr lang="en-IE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systems: </a:t>
            </a: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Windows, IOS</a:t>
            </a:r>
            <a:b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Server FTP</a:t>
            </a:r>
            <a:endParaRPr lang="en-IE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25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827584" y="836712"/>
            <a:ext cx="7024744" cy="757888"/>
          </a:xfrm>
        </p:spPr>
        <p:txBody>
          <a:bodyPr/>
          <a:lstStyle/>
          <a:p>
            <a:r>
              <a:rPr lang="en-IE" altLang="en-US" dirty="0"/>
              <a:t>Design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3492" y="1772816"/>
            <a:ext cx="6777317" cy="4176464"/>
          </a:xfrm>
        </p:spPr>
        <p:txBody>
          <a:bodyPr>
            <a:normAutofit lnSpcReduction="10000"/>
          </a:bodyPr>
          <a:lstStyle/>
          <a:p>
            <a:endParaRPr lang="en-IE" altLang="en-US" dirty="0" smtClean="0"/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Overview of the main requirements</a:t>
            </a:r>
          </a:p>
          <a:p>
            <a:endParaRPr lang="en-IE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Login Gmail account (Using Sign in API)</a:t>
            </a:r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Safe database with google Firebase</a:t>
            </a:r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Multi browser (Safari, Chrome, Mozilla</a:t>
            </a:r>
            <a:r>
              <a:rPr lang="mr-IN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E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FTP Server for the Hosting</a:t>
            </a:r>
          </a:p>
          <a:p>
            <a:pPr lvl="1"/>
            <a:endParaRPr lang="en-IE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93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827584" y="836712"/>
            <a:ext cx="7024744" cy="757888"/>
          </a:xfrm>
        </p:spPr>
        <p:txBody>
          <a:bodyPr/>
          <a:lstStyle/>
          <a:p>
            <a:r>
              <a:rPr lang="en-IE" altLang="en-US" dirty="0"/>
              <a:t>Evaluation</a:t>
            </a:r>
            <a:endParaRPr lang="en-US" alt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IE" altLang="en-US" dirty="0" smtClean="0"/>
          </a:p>
          <a:p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How will </a:t>
            </a:r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you evaluate the system</a:t>
            </a:r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Evaluation with a live demonstration</a:t>
            </a:r>
          </a:p>
          <a:p>
            <a:endParaRPr lang="en-IE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What 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will be the results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E" alt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We will be able to find a feedback with the same issue than me or for the same company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2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99592" y="836712"/>
            <a:ext cx="7024744" cy="757888"/>
          </a:xfrm>
        </p:spPr>
        <p:txBody>
          <a:bodyPr/>
          <a:lstStyle/>
          <a:p>
            <a:r>
              <a:rPr lang="en-IE" altLang="en-US" dirty="0"/>
              <a:t>Demonstration</a:t>
            </a:r>
            <a:endParaRPr lang="en-US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3608" y="2060848"/>
            <a:ext cx="6777317" cy="3339733"/>
          </a:xfrm>
        </p:spPr>
        <p:txBody>
          <a:bodyPr/>
          <a:lstStyle/>
          <a:p>
            <a:endParaRPr lang="en-IE" altLang="en-US" dirty="0" smtClean="0"/>
          </a:p>
          <a:p>
            <a:r>
              <a:rPr lang="en-IE" altLang="en-US" dirty="0">
                <a:latin typeface="Arial" panose="020B0604020202020204" pitchFamily="34" charset="0"/>
                <a:cs typeface="Arial" panose="020B0604020202020204" pitchFamily="34" charset="0"/>
              </a:rPr>
              <a:t>GUI (Screen Shots</a:t>
            </a:r>
            <a:r>
              <a:rPr lang="en-IE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94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248837"/>
            <a:ext cx="8352928" cy="5444838"/>
          </a:xfrm>
          <a:prstGeom prst="rect">
            <a:avLst/>
          </a:prstGeom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2456"/>
            <a:ext cx="7024744" cy="757888"/>
          </a:xfrm>
        </p:spPr>
        <p:txBody>
          <a:bodyPr/>
          <a:lstStyle/>
          <a:p>
            <a:r>
              <a:rPr lang="en-US" altLang="en-US" dirty="0" smtClean="0"/>
              <a:t>GUI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530962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7070</TotalTime>
  <Words>95</Words>
  <Application>Microsoft Macintosh PowerPoint</Application>
  <PresentationFormat>On-screen Show (4:3)</PresentationFormat>
  <Paragraphs>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Century Gothic</vt:lpstr>
      <vt:lpstr>Wingdings 2</vt:lpstr>
      <vt:lpstr>Arial</vt:lpstr>
      <vt:lpstr>Austin</vt:lpstr>
      <vt:lpstr>Complane Airlines</vt:lpstr>
      <vt:lpstr>Introduction</vt:lpstr>
      <vt:lpstr>Discussions</vt:lpstr>
      <vt:lpstr>Goals</vt:lpstr>
      <vt:lpstr>System</vt:lpstr>
      <vt:lpstr>Design</vt:lpstr>
      <vt:lpstr>Evaluation</vt:lpstr>
      <vt:lpstr>Demonstration</vt:lpstr>
      <vt:lpstr>GUI</vt:lpstr>
      <vt:lpstr>GUI</vt:lpstr>
      <vt:lpstr>GUI</vt:lpstr>
      <vt:lpstr>GUI</vt:lpstr>
      <vt:lpstr>Firebase Authentication</vt:lpstr>
      <vt:lpstr>Going Forward</vt:lpstr>
      <vt:lpstr>Questions?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Project  Introduction</dc:title>
  <dc:creator>NCI</dc:creator>
  <cp:lastModifiedBy>BENJAMIN Adeline</cp:lastModifiedBy>
  <cp:revision>65</cp:revision>
  <dcterms:created xsi:type="dcterms:W3CDTF">2013-09-09T10:52:48Z</dcterms:created>
  <dcterms:modified xsi:type="dcterms:W3CDTF">2017-12-01T08:25:12Z</dcterms:modified>
</cp:coreProperties>
</file>

<file path=docProps/thumbnail.jpeg>
</file>